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88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digit-recognizer/da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C3489-69E6-DB43-88E5-FD387CE415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TW" dirty="0" err="1"/>
              <a:t>mnist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C5279DE-3908-2B49-B096-54E769B10D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418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7DE87F-10B3-5148-BF79-9217880C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6615BE-89B5-A94E-86FB-387E4D076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CNN</a:t>
            </a:r>
          </a:p>
          <a:p>
            <a:r>
              <a:rPr kumimoji="1" lang="en-US" altLang="zh-TW" dirty="0"/>
              <a:t>Dataset</a:t>
            </a:r>
          </a:p>
          <a:p>
            <a:r>
              <a:rPr kumimoji="1" lang="en-US" altLang="zh-TW" dirty="0" err="1"/>
              <a:t>Colab</a:t>
            </a:r>
            <a:endParaRPr kumimoji="1"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38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878485-02C2-B842-A2DA-EF27B6C6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CNN</a:t>
            </a:r>
            <a:endParaRPr kumimoji="1" lang="zh-TW" altLang="en-US" dirty="0"/>
          </a:p>
        </p:txBody>
      </p:sp>
      <p:pic>
        <p:nvPicPr>
          <p:cNvPr id="5" name="內容版面配置區 4" descr="一張含有 地圖, 文字 的圖片&#10;&#10;自動產生的描述">
            <a:extLst>
              <a:ext uri="{FF2B5EF4-FFF2-40B4-BE49-F238E27FC236}">
                <a16:creationId xmlns:a16="http://schemas.microsoft.com/office/drawing/2014/main" id="{BDBA0134-A893-5F44-A074-039CC0B3E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755" y="1693713"/>
            <a:ext cx="9229656" cy="4940449"/>
          </a:xfrm>
        </p:spPr>
      </p:pic>
    </p:spTree>
    <p:extLst>
      <p:ext uri="{BB962C8B-B14F-4D97-AF65-F5344CB8AC3E}">
        <p14:creationId xmlns:p14="http://schemas.microsoft.com/office/powerpoint/2010/main" val="261153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ACC8951-3856-2A42-A106-4A43D66B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kumimoji="1" lang="en-US" altLang="zh-TW" sz="3200"/>
              <a:t>DAtaset</a:t>
            </a:r>
            <a:endParaRPr kumimoji="1" lang="zh-TW" alt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BB2AF8-4084-4BF6-B523-383136DA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 err="1"/>
              <a:t>Mnist</a:t>
            </a:r>
            <a:endParaRPr lang="en-US" sz="2000" dirty="0"/>
          </a:p>
          <a:p>
            <a:r>
              <a:rPr lang="en-US" sz="2000" dirty="0"/>
              <a:t>Handing write numbers(0~9)</a:t>
            </a:r>
          </a:p>
        </p:txBody>
      </p:sp>
      <p:pic>
        <p:nvPicPr>
          <p:cNvPr id="5" name="內容版面配置區 4" descr="一張含有 水, 團體, 綠色, 並排的 的圖片&#10;&#10;自動產生的描述">
            <a:extLst>
              <a:ext uri="{FF2B5EF4-FFF2-40B4-BE49-F238E27FC236}">
                <a16:creationId xmlns:a16="http://schemas.microsoft.com/office/drawing/2014/main" id="{DB65B27A-16AA-8345-9CE2-44DAB1789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0663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ABFE243-23E0-F347-8390-D92305A4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kumimoji="1" lang="en-US" altLang="zh-TW" sz="3200">
                <a:solidFill>
                  <a:srgbClr val="FFFFFF"/>
                </a:solidFill>
              </a:rPr>
              <a:t>colab</a:t>
            </a:r>
            <a:endParaRPr kumimoji="1" lang="zh-TW" altLang="en-US" sz="3200">
              <a:solidFill>
                <a:srgbClr val="FFFFFF"/>
              </a:solidFill>
            </a:endParaRP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491DCCC9-B357-4A4E-9B2D-05BEB758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38" y="2115608"/>
            <a:ext cx="2862444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FFFFFF"/>
                </a:solidFill>
              </a:rPr>
              <a:t>Conect</a:t>
            </a:r>
            <a:r>
              <a:rPr lang="en-US" sz="1600" dirty="0">
                <a:solidFill>
                  <a:srgbClr val="FFFFFF"/>
                </a:solidFill>
              </a:rPr>
              <a:t> with google drive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螢幕錄製 2020-07-03 下午9.16.57.mov" descr="螢幕錄製 2020-07-03 下午9.16.57.mov">
            <a:hlinkClick r:id="" action="ppaction://media"/>
            <a:extLst>
              <a:ext uri="{FF2B5EF4-FFF2-40B4-BE49-F238E27FC236}">
                <a16:creationId xmlns:a16="http://schemas.microsoft.com/office/drawing/2014/main" id="{E323BEBD-E5EB-1047-A693-231456635C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1778" y="1407755"/>
            <a:ext cx="6844045" cy="40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32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B328C-F93E-F04E-9E07-4B1FC6F8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03F3C2-A9EB-634C-A7E2-607D156A4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www.kaggle.com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yassineghouzam</a:t>
            </a:r>
            <a:r>
              <a:rPr kumimoji="1" lang="en-US" altLang="zh-TW" dirty="0"/>
              <a:t>/introduction-to-cnn-keras-0-997-top-6</a:t>
            </a:r>
          </a:p>
          <a:p>
            <a:r>
              <a:rPr kumimoji="1" lang="en-US" altLang="zh-TW" dirty="0"/>
              <a:t>Dataset: </a:t>
            </a:r>
            <a:r>
              <a:rPr kumimoji="1" lang="en-US" altLang="zh-TW" dirty="0">
                <a:hlinkClick r:id="rId2"/>
              </a:rPr>
              <a:t>https://www.kaggle.com/c/digit-recognizer/data</a:t>
            </a:r>
            <a:endParaRPr kumimoji="1" lang="en-US" altLang="zh-TW" dirty="0"/>
          </a:p>
          <a:p>
            <a:r>
              <a:rPr kumimoji="1" lang="en-US" altLang="zh-TW" dirty="0" err="1"/>
              <a:t>Environment:google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colab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19419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52</Words>
  <Application>Microsoft Macintosh PowerPoint</Application>
  <PresentationFormat>寬螢幕</PresentationFormat>
  <Paragraphs>15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9" baseType="lpstr">
      <vt:lpstr>Arial</vt:lpstr>
      <vt:lpstr>Tw Cen MT</vt:lpstr>
      <vt:lpstr>電路</vt:lpstr>
      <vt:lpstr>mnist</vt:lpstr>
      <vt:lpstr>introduction</vt:lpstr>
      <vt:lpstr>CNN</vt:lpstr>
      <vt:lpstr>DAtaset</vt:lpstr>
      <vt:lpstr>colab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mnist</dc:title>
  <dc:creator>isu10402059A</dc:creator>
  <cp:lastModifiedBy>isu10402059A</cp:lastModifiedBy>
  <cp:revision>2</cp:revision>
  <dcterms:created xsi:type="dcterms:W3CDTF">2020-07-04T00:54:19Z</dcterms:created>
  <dcterms:modified xsi:type="dcterms:W3CDTF">2020-07-04T01:00:58Z</dcterms:modified>
</cp:coreProperties>
</file>